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Arial Black" panose="020B0A04020102020204" pitchFamily="3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Helvetica Neue" panose="020B0600000101010101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F8D567-B4D1-43D9-93CC-BD49701C619C}" v="1" dt="2021-02-09T01:54:05.8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6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C6F8D567-B4D1-43D9-93CC-BD49701C619C}"/>
    <pc:docChg chg="custSel modSld">
      <pc:chgData name="EunJung Jung" userId="248185fc106a8be5" providerId="LiveId" clId="{C6F8D567-B4D1-43D9-93CC-BD49701C619C}" dt="2021-02-09T01:54:37.265" v="8" actId="14100"/>
      <pc:docMkLst>
        <pc:docMk/>
      </pc:docMkLst>
      <pc:sldChg chg="addSp delSp modSp mod delAnim modAnim">
        <pc:chgData name="EunJung Jung" userId="248185fc106a8be5" providerId="LiveId" clId="{C6F8D567-B4D1-43D9-93CC-BD49701C619C}" dt="2021-02-09T01:54:37.265" v="8" actId="14100"/>
        <pc:sldMkLst>
          <pc:docMk/>
          <pc:sldMk cId="0" sldId="260"/>
        </pc:sldMkLst>
        <pc:picChg chg="add mod">
          <ac:chgData name="EunJung Jung" userId="248185fc106a8be5" providerId="LiveId" clId="{C6F8D567-B4D1-43D9-93CC-BD49701C619C}" dt="2021-02-09T01:54:37.265" v="8" actId="14100"/>
          <ac:picMkLst>
            <pc:docMk/>
            <pc:sldMk cId="0" sldId="260"/>
            <ac:picMk id="2" creationId="{8B02C84C-9572-4ECB-B35F-BDDA0A73FCD4}"/>
          </ac:picMkLst>
        </pc:picChg>
        <pc:picChg chg="del">
          <ac:chgData name="EunJung Jung" userId="248185fc106a8be5" providerId="LiveId" clId="{C6F8D567-B4D1-43D9-93CC-BD49701C619C}" dt="2021-02-09T01:53:48.391" v="0" actId="478"/>
          <ac:picMkLst>
            <pc:docMk/>
            <pc:sldMk cId="0" sldId="260"/>
            <ac:picMk id="6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touch.png"/>
          <p:cNvPicPr preferRelativeResize="0"/>
          <p:nvPr/>
        </p:nvPicPr>
        <p:blipFill rotWithShape="1">
          <a:blip r:embed="rId2">
            <a:alphaModFix amt="42144"/>
          </a:blip>
          <a:srcRect/>
          <a:stretch/>
        </p:blipFill>
        <p:spPr>
          <a:xfrm>
            <a:off x="-20079" y="-1735465"/>
            <a:ext cx="12232159" cy="8672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naks logo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032" y="-20682"/>
            <a:ext cx="12342064" cy="6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/>
        </p:nvSpPr>
        <p:spPr>
          <a:xfrm>
            <a:off x="10226943" y="260012"/>
            <a:ext cx="1976331" cy="40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133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1022162" y="5943919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1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5000" b="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touch.png"/>
          <p:cNvPicPr preferRelativeResize="0"/>
          <p:nvPr/>
        </p:nvPicPr>
        <p:blipFill rotWithShape="1">
          <a:blip r:embed="rId2">
            <a:alphaModFix amt="42144"/>
          </a:blip>
          <a:srcRect/>
          <a:stretch/>
        </p:blipFill>
        <p:spPr>
          <a:xfrm>
            <a:off x="-20079" y="-1779130"/>
            <a:ext cx="12232157" cy="867214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034685" y="5951584"/>
            <a:ext cx="232873" cy="228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Calibri"/>
              <a:buNone/>
              <a:defRPr sz="1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5000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5" cy="97045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13794" y="1732445"/>
            <a:ext cx="10353765" cy="4058755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>
            <a:lvl1pPr marL="457200" lvl="0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1pPr>
            <a:lvl2pPr marL="914400" lvl="1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°"/>
              <a:defRPr/>
            </a:lvl2pPr>
            <a:lvl3pPr marL="1371600" lvl="2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3pPr>
            <a:lvl4pPr marL="1828800" lvl="3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°"/>
              <a:defRPr/>
            </a:lvl4pPr>
            <a:lvl5pPr marL="2286000" lvl="4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±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0791968" y="5575638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5" cy="97045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3794" y="1732445"/>
            <a:ext cx="10353765" cy="4058755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49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°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°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FE3E5"/>
              </a:buClr>
              <a:buSzPts val="3000"/>
              <a:buFont typeface="Helvetica Neue"/>
              <a:buChar char="±"/>
              <a:defRPr sz="3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791968" y="5575638"/>
            <a:ext cx="951180" cy="98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  <a:defRPr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.jr.naver.com/s/jr_historysong/view?sort=update&amp;contentsNo=14056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uvlfzRy9PU?feature=oembed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s://www.youtube.com/watch?v=NuvlfzRy9P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1123144" y="1381745"/>
            <a:ext cx="1966019" cy="11848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1778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2443159" y="2800007"/>
            <a:ext cx="7254882" cy="2628467"/>
          </a:xfrm>
          <a:prstGeom prst="roundRect">
            <a:avLst>
              <a:gd name="adj" fmla="val 23044"/>
            </a:avLst>
          </a:prstGeom>
          <a:solidFill>
            <a:srgbClr val="F6F5F4"/>
          </a:solidFill>
          <a:ln>
            <a:noFill/>
          </a:ln>
          <a:effectLst>
            <a:outerShdw blurRad="381000" dist="63500" dir="2700000" rotWithShape="0">
              <a:srgbClr val="000000"/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" name="Google Shape;27;p5"/>
          <p:cNvSpPr/>
          <p:nvPr/>
        </p:nvSpPr>
        <p:spPr>
          <a:xfrm>
            <a:off x="1956541" y="1294583"/>
            <a:ext cx="3094423" cy="186487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241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" name="Google Shape;28;p5"/>
          <p:cNvSpPr txBox="1"/>
          <p:nvPr/>
        </p:nvSpPr>
        <p:spPr>
          <a:xfrm>
            <a:off x="45194" y="3096972"/>
            <a:ext cx="12192000" cy="2466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5600"/>
              <a:buFont typeface="Helvetica Neue"/>
              <a:buNone/>
            </a:pPr>
            <a:r>
              <a:rPr lang="en-US" sz="15600" b="1" i="0" u="none" strike="noStrike" cap="none">
                <a:solidFill>
                  <a:srgbClr val="3E3B3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29" name="Google Shape;29;p5"/>
          <p:cNvSpPr/>
          <p:nvPr/>
        </p:nvSpPr>
        <p:spPr>
          <a:xfrm>
            <a:off x="536500" y="1678110"/>
            <a:ext cx="982483" cy="5921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" name="Google Shape;30;p5"/>
          <p:cNvSpPr/>
          <p:nvPr/>
        </p:nvSpPr>
        <p:spPr>
          <a:xfrm>
            <a:off x="719297" y="2350977"/>
            <a:ext cx="2489698" cy="16585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241300" dist="10654" dir="5760000" rotWithShape="0">
              <a:srgbClr val="000000">
                <a:alpha val="8549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8246815" y="4227030"/>
            <a:ext cx="2984485" cy="2628483"/>
          </a:xfrm>
          <a:custGeom>
            <a:avLst/>
            <a:gdLst/>
            <a:ahLst/>
            <a:cxnLst/>
            <a:rect l="l" t="t" r="r" b="b"/>
            <a:pathLst>
              <a:path w="20137" h="21568" extrusionOk="0">
                <a:moveTo>
                  <a:pt x="9496" y="0"/>
                </a:moveTo>
                <a:cubicBezTo>
                  <a:pt x="9451" y="0"/>
                  <a:pt x="9440" y="80"/>
                  <a:pt x="9485" y="86"/>
                </a:cubicBezTo>
                <a:cubicBezTo>
                  <a:pt x="10244" y="237"/>
                  <a:pt x="13119" y="378"/>
                  <a:pt x="13758" y="1230"/>
                </a:cubicBezTo>
                <a:cubicBezTo>
                  <a:pt x="14311" y="1963"/>
                  <a:pt x="11009" y="2372"/>
                  <a:pt x="8344" y="3505"/>
                </a:cubicBezTo>
                <a:cubicBezTo>
                  <a:pt x="5499" y="4718"/>
                  <a:pt x="4439" y="6939"/>
                  <a:pt x="5504" y="8303"/>
                </a:cubicBezTo>
                <a:cubicBezTo>
                  <a:pt x="6570" y="9668"/>
                  <a:pt x="12015" y="11545"/>
                  <a:pt x="11075" y="13416"/>
                </a:cubicBezTo>
                <a:cubicBezTo>
                  <a:pt x="10135" y="15287"/>
                  <a:pt x="6566" y="15729"/>
                  <a:pt x="3434" y="17923"/>
                </a:cubicBezTo>
                <a:cubicBezTo>
                  <a:pt x="302" y="20118"/>
                  <a:pt x="0" y="21568"/>
                  <a:pt x="0" y="21568"/>
                </a:cubicBezTo>
                <a:lnTo>
                  <a:pt x="12371" y="21568"/>
                </a:lnTo>
                <a:cubicBezTo>
                  <a:pt x="13215" y="20851"/>
                  <a:pt x="14849" y="19670"/>
                  <a:pt x="16317" y="18651"/>
                </a:cubicBezTo>
                <a:cubicBezTo>
                  <a:pt x="18523" y="17120"/>
                  <a:pt x="21600" y="14381"/>
                  <a:pt x="19353" y="12014"/>
                </a:cubicBezTo>
                <a:cubicBezTo>
                  <a:pt x="16035" y="8531"/>
                  <a:pt x="10018" y="7796"/>
                  <a:pt x="10566" y="6152"/>
                </a:cubicBezTo>
                <a:cubicBezTo>
                  <a:pt x="11114" y="4507"/>
                  <a:pt x="17457" y="3457"/>
                  <a:pt x="16397" y="1365"/>
                </a:cubicBezTo>
                <a:cubicBezTo>
                  <a:pt x="15683" y="-32"/>
                  <a:pt x="11024" y="0"/>
                  <a:pt x="9496" y="0"/>
                </a:cubicBezTo>
                <a:close/>
                <a:moveTo>
                  <a:pt x="8475" y="987"/>
                </a:moveTo>
                <a:cubicBezTo>
                  <a:pt x="8394" y="987"/>
                  <a:pt x="8329" y="1056"/>
                  <a:pt x="8329" y="1142"/>
                </a:cubicBezTo>
                <a:cubicBezTo>
                  <a:pt x="8329" y="1228"/>
                  <a:pt x="8394" y="1299"/>
                  <a:pt x="8475" y="1299"/>
                </a:cubicBezTo>
                <a:lnTo>
                  <a:pt x="11653" y="1299"/>
                </a:lnTo>
                <a:cubicBezTo>
                  <a:pt x="11733" y="1299"/>
                  <a:pt x="11797" y="1228"/>
                  <a:pt x="11797" y="1142"/>
                </a:cubicBezTo>
                <a:cubicBezTo>
                  <a:pt x="11797" y="1056"/>
                  <a:pt x="11733" y="987"/>
                  <a:pt x="11653" y="987"/>
                </a:cubicBezTo>
                <a:lnTo>
                  <a:pt x="8475" y="987"/>
                </a:lnTo>
                <a:close/>
                <a:moveTo>
                  <a:pt x="7595" y="1708"/>
                </a:moveTo>
                <a:cubicBezTo>
                  <a:pt x="7515" y="1708"/>
                  <a:pt x="7449" y="1779"/>
                  <a:pt x="7449" y="1865"/>
                </a:cubicBezTo>
                <a:cubicBezTo>
                  <a:pt x="7449" y="1951"/>
                  <a:pt x="7515" y="2022"/>
                  <a:pt x="7595" y="2022"/>
                </a:cubicBezTo>
                <a:lnTo>
                  <a:pt x="10773" y="2022"/>
                </a:lnTo>
                <a:cubicBezTo>
                  <a:pt x="10853" y="2022"/>
                  <a:pt x="10917" y="1951"/>
                  <a:pt x="10917" y="1865"/>
                </a:cubicBezTo>
                <a:cubicBezTo>
                  <a:pt x="10917" y="1779"/>
                  <a:pt x="10853" y="1708"/>
                  <a:pt x="10773" y="1708"/>
                </a:cubicBezTo>
                <a:lnTo>
                  <a:pt x="7595" y="1708"/>
                </a:lnTo>
                <a:close/>
                <a:moveTo>
                  <a:pt x="13677" y="5105"/>
                </a:moveTo>
                <a:cubicBezTo>
                  <a:pt x="13572" y="5105"/>
                  <a:pt x="13481" y="5197"/>
                  <a:pt x="13481" y="5316"/>
                </a:cubicBezTo>
                <a:cubicBezTo>
                  <a:pt x="13481" y="5435"/>
                  <a:pt x="13567" y="5527"/>
                  <a:pt x="13677" y="5527"/>
                </a:cubicBezTo>
                <a:lnTo>
                  <a:pt x="17488" y="5527"/>
                </a:lnTo>
                <a:cubicBezTo>
                  <a:pt x="17599" y="5527"/>
                  <a:pt x="17685" y="5435"/>
                  <a:pt x="17685" y="5316"/>
                </a:cubicBezTo>
                <a:cubicBezTo>
                  <a:pt x="17685" y="5197"/>
                  <a:pt x="17599" y="5105"/>
                  <a:pt x="17488" y="5105"/>
                </a:cubicBezTo>
                <a:lnTo>
                  <a:pt x="13677" y="5105"/>
                </a:lnTo>
                <a:close/>
                <a:moveTo>
                  <a:pt x="12507" y="6103"/>
                </a:moveTo>
                <a:cubicBezTo>
                  <a:pt x="12397" y="6103"/>
                  <a:pt x="12311" y="6195"/>
                  <a:pt x="12311" y="6313"/>
                </a:cubicBezTo>
                <a:cubicBezTo>
                  <a:pt x="12311" y="6432"/>
                  <a:pt x="12397" y="6524"/>
                  <a:pt x="12507" y="6524"/>
                </a:cubicBezTo>
                <a:lnTo>
                  <a:pt x="16317" y="6524"/>
                </a:lnTo>
                <a:cubicBezTo>
                  <a:pt x="16422" y="6524"/>
                  <a:pt x="16513" y="6427"/>
                  <a:pt x="16513" y="6313"/>
                </a:cubicBezTo>
                <a:cubicBezTo>
                  <a:pt x="16513" y="6195"/>
                  <a:pt x="16427" y="6103"/>
                  <a:pt x="16317" y="6103"/>
                </a:cubicBezTo>
                <a:lnTo>
                  <a:pt x="12507" y="6103"/>
                </a:lnTo>
                <a:close/>
                <a:moveTo>
                  <a:pt x="13657" y="7095"/>
                </a:moveTo>
                <a:cubicBezTo>
                  <a:pt x="13546" y="7095"/>
                  <a:pt x="13462" y="7187"/>
                  <a:pt x="13462" y="7306"/>
                </a:cubicBezTo>
                <a:cubicBezTo>
                  <a:pt x="13462" y="7425"/>
                  <a:pt x="13546" y="7517"/>
                  <a:pt x="13657" y="7517"/>
                </a:cubicBezTo>
                <a:lnTo>
                  <a:pt x="17468" y="7517"/>
                </a:lnTo>
                <a:cubicBezTo>
                  <a:pt x="17579" y="7517"/>
                  <a:pt x="17664" y="7425"/>
                  <a:pt x="17664" y="7306"/>
                </a:cubicBezTo>
                <a:cubicBezTo>
                  <a:pt x="17664" y="7187"/>
                  <a:pt x="17579" y="7095"/>
                  <a:pt x="17468" y="7095"/>
                </a:cubicBezTo>
                <a:lnTo>
                  <a:pt x="13657" y="7095"/>
                </a:lnTo>
                <a:close/>
                <a:moveTo>
                  <a:pt x="3786" y="11502"/>
                </a:moveTo>
                <a:cubicBezTo>
                  <a:pt x="3650" y="11502"/>
                  <a:pt x="3539" y="11619"/>
                  <a:pt x="3539" y="11765"/>
                </a:cubicBezTo>
                <a:cubicBezTo>
                  <a:pt x="3539" y="11910"/>
                  <a:pt x="3650" y="12029"/>
                  <a:pt x="3786" y="12029"/>
                </a:cubicBezTo>
                <a:lnTo>
                  <a:pt x="7595" y="12029"/>
                </a:lnTo>
                <a:cubicBezTo>
                  <a:pt x="7731" y="12029"/>
                  <a:pt x="7842" y="11910"/>
                  <a:pt x="7842" y="11765"/>
                </a:cubicBezTo>
                <a:cubicBezTo>
                  <a:pt x="7842" y="11619"/>
                  <a:pt x="7731" y="11502"/>
                  <a:pt x="7595" y="11502"/>
                </a:cubicBezTo>
                <a:lnTo>
                  <a:pt x="3786" y="11502"/>
                </a:lnTo>
                <a:close/>
                <a:moveTo>
                  <a:pt x="5193" y="12796"/>
                </a:moveTo>
                <a:cubicBezTo>
                  <a:pt x="5058" y="12796"/>
                  <a:pt x="4947" y="12913"/>
                  <a:pt x="4947" y="13059"/>
                </a:cubicBezTo>
                <a:cubicBezTo>
                  <a:pt x="4947" y="13204"/>
                  <a:pt x="5058" y="13323"/>
                  <a:pt x="5193" y="13323"/>
                </a:cubicBezTo>
                <a:lnTo>
                  <a:pt x="9003" y="13323"/>
                </a:lnTo>
                <a:cubicBezTo>
                  <a:pt x="9138" y="13323"/>
                  <a:pt x="9249" y="13204"/>
                  <a:pt x="9249" y="13059"/>
                </a:cubicBezTo>
                <a:cubicBezTo>
                  <a:pt x="9249" y="12913"/>
                  <a:pt x="9138" y="12796"/>
                  <a:pt x="9003" y="12796"/>
                </a:cubicBezTo>
                <a:lnTo>
                  <a:pt x="5193" y="12796"/>
                </a:lnTo>
                <a:close/>
                <a:moveTo>
                  <a:pt x="3871" y="14090"/>
                </a:moveTo>
                <a:cubicBezTo>
                  <a:pt x="3735" y="14090"/>
                  <a:pt x="3624" y="14207"/>
                  <a:pt x="3624" y="14353"/>
                </a:cubicBezTo>
                <a:cubicBezTo>
                  <a:pt x="3624" y="14498"/>
                  <a:pt x="3735" y="14617"/>
                  <a:pt x="3871" y="14617"/>
                </a:cubicBezTo>
                <a:lnTo>
                  <a:pt x="7682" y="14617"/>
                </a:lnTo>
                <a:cubicBezTo>
                  <a:pt x="7817" y="14617"/>
                  <a:pt x="7927" y="14498"/>
                  <a:pt x="7927" y="14353"/>
                </a:cubicBezTo>
                <a:cubicBezTo>
                  <a:pt x="7927" y="14207"/>
                  <a:pt x="7817" y="14090"/>
                  <a:pt x="7682" y="14090"/>
                </a:cubicBezTo>
                <a:lnTo>
                  <a:pt x="3871" y="14090"/>
                </a:lnTo>
                <a:close/>
              </a:path>
            </a:pathLst>
          </a:custGeom>
          <a:solidFill>
            <a:srgbClr val="615E5A">
              <a:alpha val="71372"/>
            </a:srgbClr>
          </a:solidFill>
          <a:ln>
            <a:noFill/>
          </a:ln>
          <a:effectLst>
            <a:outerShdw blurRad="38100" dist="25400" dir="5760000" rotWithShape="0">
              <a:srgbClr val="FFFFFF">
                <a:alpha val="26666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4" descr="스크린샷 2021-01-05 오후 6.58.1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275" y="1268805"/>
            <a:ext cx="10833411" cy="5401948"/>
          </a:xfrm>
          <a:prstGeom prst="rect">
            <a:avLst/>
          </a:prstGeom>
          <a:noFill/>
          <a:ln>
            <a:noFill/>
          </a:ln>
          <a:effectLst>
            <a:outerShdw blurRad="279400" dist="25400" dir="5400000" rotWithShape="0">
              <a:srgbClr val="000000">
                <a:alpha val="78039"/>
              </a:srgbClr>
            </a:outerShdw>
          </a:effectLst>
        </p:spPr>
      </p:pic>
      <p:sp>
        <p:nvSpPr>
          <p:cNvPr id="107" name="Google Shape;107;p14"/>
          <p:cNvSpPr txBox="1"/>
          <p:nvPr/>
        </p:nvSpPr>
        <p:spPr>
          <a:xfrm>
            <a:off x="46483" y="226655"/>
            <a:ext cx="12099033" cy="85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단군송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595438" y="6155254"/>
            <a:ext cx="10721085" cy="342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0D1C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B0D1CF"/>
                </a:solidFill>
                <a:latin typeface="Calibri"/>
                <a:ea typeface="Calibri"/>
                <a:cs typeface="Calibri"/>
                <a:sym typeface="Calibri"/>
              </a:rPr>
              <a:t>동영상: </a:t>
            </a:r>
            <a:r>
              <a:rPr lang="en-US" sz="1600" b="1" i="0" u="sng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HTTPS://M.JR.NAVER.COM/S/JR_HISTORYSONG/VIEW?SORT=UPDATE&amp;CONTENTSNO=140566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" descr="스크린샷 2020-12-13 오후 10.38.2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3207" y="-62397"/>
            <a:ext cx="13710614" cy="6995693"/>
          </a:xfrm>
          <a:prstGeom prst="rect">
            <a:avLst/>
          </a:prstGeom>
          <a:noFill/>
          <a:ln>
            <a:noFill/>
          </a:ln>
          <a:effectLst>
            <a:outerShdw blurRad="228600" dist="25400" dir="5400000" rotWithShape="0">
              <a:srgbClr val="000000">
                <a:alpha val="76862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/>
        </p:nvSpPr>
        <p:spPr>
          <a:xfrm>
            <a:off x="20451" y="350875"/>
            <a:ext cx="5108400" cy="18795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241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고조선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영역</a:t>
            </a:r>
            <a:endParaRPr/>
          </a:p>
        </p:txBody>
      </p:sp>
      <p:pic>
        <p:nvPicPr>
          <p:cNvPr id="42" name="Google Shape;42;p7" descr="Google Shape;13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5342" y="4262606"/>
            <a:ext cx="4505763" cy="2534496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pic>
        <p:nvPicPr>
          <p:cNvPr id="43" name="Google Shape;43;p7" descr="Google Shape;1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58" y="4288006"/>
            <a:ext cx="4505763" cy="2534495"/>
          </a:xfrm>
          <a:prstGeom prst="rect">
            <a:avLst/>
          </a:prstGeom>
          <a:noFill/>
          <a:ln>
            <a:noFill/>
          </a:ln>
          <a:effectLst>
            <a:outerShdw blurRad="114300" dist="24428" dir="19932518" rotWithShape="0">
              <a:srgbClr val="000000"/>
            </a:outerShdw>
          </a:effectLst>
        </p:spPr>
      </p:pic>
      <p:sp>
        <p:nvSpPr>
          <p:cNvPr id="44" name="Google Shape;44;p7"/>
          <p:cNvSpPr/>
          <p:nvPr/>
        </p:nvSpPr>
        <p:spPr>
          <a:xfrm rot="-2435349">
            <a:off x="225024" y="2581697"/>
            <a:ext cx="1597258" cy="1523905"/>
          </a:xfrm>
          <a:prstGeom prst="wedgeEllipseCallout">
            <a:avLst>
              <a:gd name="adj1" fmla="val -21448"/>
              <a:gd name="adj2" fmla="val 62691"/>
            </a:avLst>
          </a:prstGeom>
          <a:solidFill>
            <a:srgbClr val="FFFFFF"/>
          </a:solidFill>
          <a:ln w="158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5400" dir="5400000" rotWithShape="0">
              <a:srgbClr val="000000">
                <a:alpha val="96078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" name="Google Shape;45;p7"/>
          <p:cNvSpPr txBox="1"/>
          <p:nvPr/>
        </p:nvSpPr>
        <p:spPr>
          <a:xfrm>
            <a:off x="105315" y="2858279"/>
            <a:ext cx="1760543" cy="8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고조선은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어디였을까? </a:t>
            </a:r>
            <a:endParaRPr/>
          </a:p>
        </p:txBody>
      </p:sp>
      <p:sp>
        <p:nvSpPr>
          <p:cNvPr id="46" name="Google Shape;46;p7"/>
          <p:cNvSpPr/>
          <p:nvPr/>
        </p:nvSpPr>
        <p:spPr>
          <a:xfrm>
            <a:off x="2645574" y="144354"/>
            <a:ext cx="9452372" cy="6569293"/>
          </a:xfrm>
          <a:prstGeom prst="roundRect">
            <a:avLst>
              <a:gd name="adj" fmla="val 6827"/>
            </a:avLst>
          </a:prstGeom>
          <a:solidFill>
            <a:srgbClr val="FFFFFF"/>
          </a:solidFill>
          <a:ln>
            <a:noFill/>
          </a:ln>
          <a:effectLst>
            <a:outerShdw blurRad="203200" dist="29488" dir="406539" rotWithShape="0">
              <a:srgbClr val="000000"/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7" name="Google Shape;47;p7" descr="Google Shape;13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88206" y="312841"/>
            <a:ext cx="4638169" cy="6232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7" descr="Google Shape;136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42362" y="312845"/>
            <a:ext cx="4497357" cy="6232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/>
          <p:nvPr/>
        </p:nvSpPr>
        <p:spPr>
          <a:xfrm>
            <a:off x="25780" y="558799"/>
            <a:ext cx="7754700" cy="8637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317500" dist="25400" dir="5760000" rotWithShape="0">
              <a:srgbClr val="615E5A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단군</a:t>
            </a:r>
            <a:endParaRPr/>
          </a:p>
        </p:txBody>
      </p:sp>
      <p:sp>
        <p:nvSpPr>
          <p:cNvPr id="54" name="Google Shape;54;p8"/>
          <p:cNvSpPr txBox="1"/>
          <p:nvPr/>
        </p:nvSpPr>
        <p:spPr>
          <a:xfrm>
            <a:off x="-167783" y="3063869"/>
            <a:ext cx="7754675" cy="90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고조선을 세운 사람 </a:t>
            </a:r>
            <a:endParaRPr/>
          </a:p>
        </p:txBody>
      </p:sp>
      <p:pic>
        <p:nvPicPr>
          <p:cNvPr id="55" name="Google Shape;55;p8" descr="민족 정기의 상징 단군…“널리 세상을 이롭게 하라” - 제주일보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8750" y="-57700"/>
            <a:ext cx="4793250" cy="691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/>
        </p:nvSpPr>
        <p:spPr>
          <a:xfrm>
            <a:off x="655898" y="6577325"/>
            <a:ext cx="57771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1100"/>
              </a:buClr>
              <a:buSzPts val="1500"/>
              <a:buFont typeface="Helvetica Neue"/>
              <a:buNone/>
            </a:pPr>
            <a:r>
              <a:rPr lang="en-US" sz="15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https://www.youtube.com/watch?v=NuvlfzRy9PU</a:t>
            </a:r>
            <a:endParaRPr/>
          </a:p>
        </p:txBody>
      </p:sp>
      <p:sp>
        <p:nvSpPr>
          <p:cNvPr id="62" name="Google Shape;62;p9">
            <a:hlinkClick r:id="rId4"/>
          </p:cNvPr>
          <p:cNvSpPr/>
          <p:nvPr/>
        </p:nvSpPr>
        <p:spPr>
          <a:xfrm>
            <a:off x="76200" y="6526531"/>
            <a:ext cx="455700" cy="294600"/>
          </a:xfrm>
          <a:prstGeom prst="rightArrow">
            <a:avLst>
              <a:gd name="adj1" fmla="val 32000"/>
              <a:gd name="adj2" fmla="val 98967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Online Media 1" title="전래동화 '단군 이야기' (한국어) | 세이브더칠드런">
            <a:hlinkClick r:id="" action="ppaction://media"/>
            <a:extLst>
              <a:ext uri="{FF2B5EF4-FFF2-40B4-BE49-F238E27FC236}">
                <a16:creationId xmlns:a16="http://schemas.microsoft.com/office/drawing/2014/main" id="{8B02C84C-9572-4ECB-B35F-BDDA0A73FCD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41872" y="112862"/>
            <a:ext cx="10760015" cy="6464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/>
        </p:nvSpPr>
        <p:spPr>
          <a:xfrm>
            <a:off x="4153792" y="4540600"/>
            <a:ext cx="3844134" cy="655961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바람</a:t>
            </a:r>
            <a:r>
              <a:rPr lang="en-US" sz="3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/</a:t>
            </a: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비</a:t>
            </a:r>
            <a:r>
              <a:rPr lang="en-US" sz="3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/</a:t>
            </a: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구름 신</a:t>
            </a:r>
            <a:endParaRPr/>
          </a:p>
        </p:txBody>
      </p:sp>
      <p:sp>
        <p:nvSpPr>
          <p:cNvPr id="68" name="Google Shape;68;p10"/>
          <p:cNvSpPr txBox="1"/>
          <p:nvPr/>
        </p:nvSpPr>
        <p:spPr>
          <a:xfrm>
            <a:off x="8106932" y="4540600"/>
            <a:ext cx="3862723" cy="655961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호랑이</a:t>
            </a:r>
            <a:r>
              <a:rPr lang="en-US"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와</a:t>
            </a: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곰</a:t>
            </a:r>
            <a:endParaRPr/>
          </a:p>
        </p:txBody>
      </p:sp>
      <p:sp>
        <p:nvSpPr>
          <p:cNvPr id="69" name="Google Shape;69;p10"/>
          <p:cNvSpPr txBox="1"/>
          <p:nvPr/>
        </p:nvSpPr>
        <p:spPr>
          <a:xfrm>
            <a:off x="204058" y="4549813"/>
            <a:ext cx="3862722" cy="637537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환웅</a:t>
            </a:r>
            <a:r>
              <a:rPr lang="en-US"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70" name="Google Shape;70;p10" descr="스크린샷 2021-01-06 오후 4.50.32.png"/>
          <p:cNvPicPr preferRelativeResize="0"/>
          <p:nvPr/>
        </p:nvPicPr>
        <p:blipFill rotWithShape="1">
          <a:blip r:embed="rId3">
            <a:alphaModFix/>
          </a:blip>
          <a:srcRect l="48512" t="19006" r="426" b="25548"/>
          <a:stretch/>
        </p:blipFill>
        <p:spPr>
          <a:xfrm>
            <a:off x="213352" y="903559"/>
            <a:ext cx="3844133" cy="33067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767" y="0"/>
                </a:moveTo>
                <a:cubicBezTo>
                  <a:pt x="1239" y="0"/>
                  <a:pt x="0" y="1441"/>
                  <a:pt x="0" y="3217"/>
                </a:cubicBezTo>
                <a:lnTo>
                  <a:pt x="0" y="18383"/>
                </a:lnTo>
                <a:cubicBezTo>
                  <a:pt x="0" y="20159"/>
                  <a:pt x="1239" y="21600"/>
                  <a:pt x="2767" y="21600"/>
                </a:cubicBezTo>
                <a:lnTo>
                  <a:pt x="18833" y="21600"/>
                </a:lnTo>
                <a:cubicBezTo>
                  <a:pt x="20361" y="21600"/>
                  <a:pt x="21600" y="20159"/>
                  <a:pt x="21600" y="18383"/>
                </a:cubicBezTo>
                <a:lnTo>
                  <a:pt x="21600" y="3217"/>
                </a:lnTo>
                <a:cubicBezTo>
                  <a:pt x="21600" y="1441"/>
                  <a:pt x="20361" y="0"/>
                  <a:pt x="18833" y="0"/>
                </a:cubicBezTo>
                <a:lnTo>
                  <a:pt x="2767" y="0"/>
                </a:lnTo>
                <a:close/>
              </a:path>
            </a:pathLst>
          </a:custGeom>
          <a:noFill/>
          <a:ln>
            <a:noFill/>
          </a:ln>
          <a:effectLst>
            <a:outerShdw blurRad="520700" dist="51008" dir="5400000" rotWithShape="0">
              <a:srgbClr val="000000">
                <a:alpha val="76862"/>
              </a:srgbClr>
            </a:outerShdw>
          </a:effectLst>
        </p:spPr>
      </p:pic>
      <p:pic>
        <p:nvPicPr>
          <p:cNvPr id="71" name="Google Shape;71;p10" descr="곰호랑이 단군이야기.psd"/>
          <p:cNvPicPr preferRelativeResize="0"/>
          <p:nvPr/>
        </p:nvPicPr>
        <p:blipFill rotWithShape="1">
          <a:blip r:embed="rId4">
            <a:alphaModFix/>
          </a:blip>
          <a:srcRect l="827" t="2243" r="480" b="1306"/>
          <a:stretch/>
        </p:blipFill>
        <p:spPr>
          <a:xfrm>
            <a:off x="8116027" y="903560"/>
            <a:ext cx="3844529" cy="330676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506" y="0"/>
                </a:moveTo>
                <a:cubicBezTo>
                  <a:pt x="1122" y="0"/>
                  <a:pt x="0" y="1304"/>
                  <a:pt x="0" y="2914"/>
                </a:cubicBezTo>
                <a:lnTo>
                  <a:pt x="0" y="18686"/>
                </a:lnTo>
                <a:cubicBezTo>
                  <a:pt x="0" y="20296"/>
                  <a:pt x="1122" y="21600"/>
                  <a:pt x="2506" y="21600"/>
                </a:cubicBezTo>
                <a:lnTo>
                  <a:pt x="19094" y="21600"/>
                </a:lnTo>
                <a:cubicBezTo>
                  <a:pt x="20478" y="21600"/>
                  <a:pt x="21600" y="20296"/>
                  <a:pt x="21600" y="18686"/>
                </a:cubicBezTo>
                <a:lnTo>
                  <a:pt x="21600" y="2914"/>
                </a:lnTo>
                <a:cubicBezTo>
                  <a:pt x="21600" y="1304"/>
                  <a:pt x="20478" y="0"/>
                  <a:pt x="19094" y="0"/>
                </a:cubicBezTo>
                <a:lnTo>
                  <a:pt x="2506" y="0"/>
                </a:lnTo>
                <a:close/>
              </a:path>
            </a:pathLst>
          </a:custGeom>
          <a:noFill/>
          <a:ln>
            <a:noFill/>
          </a:ln>
          <a:effectLst>
            <a:outerShdw blurRad="304800" dist="94100" dir="5400000" rotWithShape="0">
              <a:srgbClr val="000000">
                <a:alpha val="65098"/>
              </a:srgbClr>
            </a:outerShdw>
          </a:effectLst>
        </p:spPr>
      </p:pic>
      <p:pic>
        <p:nvPicPr>
          <p:cNvPr id="72" name="Google Shape;72;p10" descr="스크린샷 2020-12-07 오후 2.51.25.png"/>
          <p:cNvPicPr preferRelativeResize="0"/>
          <p:nvPr/>
        </p:nvPicPr>
        <p:blipFill rotWithShape="1">
          <a:blip r:embed="rId5">
            <a:alphaModFix/>
          </a:blip>
          <a:srcRect l="31771" t="15308" r="950" b="15307"/>
          <a:stretch/>
        </p:blipFill>
        <p:spPr>
          <a:xfrm>
            <a:off x="4153594" y="903560"/>
            <a:ext cx="3844529" cy="330676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506" y="0"/>
                </a:moveTo>
                <a:cubicBezTo>
                  <a:pt x="1122" y="0"/>
                  <a:pt x="0" y="1304"/>
                  <a:pt x="0" y="2914"/>
                </a:cubicBezTo>
                <a:lnTo>
                  <a:pt x="0" y="18686"/>
                </a:lnTo>
                <a:cubicBezTo>
                  <a:pt x="0" y="20296"/>
                  <a:pt x="1122" y="21600"/>
                  <a:pt x="2506" y="21600"/>
                </a:cubicBezTo>
                <a:lnTo>
                  <a:pt x="19094" y="21600"/>
                </a:lnTo>
                <a:cubicBezTo>
                  <a:pt x="20478" y="21600"/>
                  <a:pt x="21600" y="20296"/>
                  <a:pt x="21600" y="18686"/>
                </a:cubicBezTo>
                <a:lnTo>
                  <a:pt x="21600" y="2914"/>
                </a:lnTo>
                <a:cubicBezTo>
                  <a:pt x="21600" y="1304"/>
                  <a:pt x="20478" y="0"/>
                  <a:pt x="19094" y="0"/>
                </a:cubicBezTo>
                <a:lnTo>
                  <a:pt x="2506" y="0"/>
                </a:lnTo>
                <a:close/>
              </a:path>
            </a:pathLst>
          </a:custGeom>
          <a:noFill/>
          <a:ln>
            <a:noFill/>
          </a:ln>
          <a:effectLst>
            <a:outerShdw blurRad="304800" dist="94100" dir="5400000" rotWithShape="0">
              <a:srgbClr val="000000">
                <a:alpha val="65098"/>
              </a:srgbClr>
            </a:outerShdw>
          </a:effectLst>
        </p:spPr>
      </p:pic>
      <p:sp>
        <p:nvSpPr>
          <p:cNvPr id="73" name="Google Shape;73;p10"/>
          <p:cNvSpPr txBox="1"/>
          <p:nvPr/>
        </p:nvSpPr>
        <p:spPr>
          <a:xfrm>
            <a:off x="4113063" y="5526839"/>
            <a:ext cx="3925592" cy="49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농사를 중요하게 생각했음</a:t>
            </a:r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225160" y="5526839"/>
            <a:ext cx="3844134" cy="49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하늘로부터 선택받은 사람</a:t>
            </a:r>
            <a:endParaRPr/>
          </a:p>
        </p:txBody>
      </p:sp>
      <p:sp>
        <p:nvSpPr>
          <p:cNvPr id="75" name="Google Shape;75;p10"/>
          <p:cNvSpPr txBox="1"/>
          <p:nvPr/>
        </p:nvSpPr>
        <p:spPr>
          <a:xfrm>
            <a:off x="8092503" y="5539539"/>
            <a:ext cx="3844134" cy="85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호랑이와 곰을 중요하게 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생각했음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/>
        </p:nvSpPr>
        <p:spPr>
          <a:xfrm>
            <a:off x="-104835" y="1909378"/>
            <a:ext cx="12401669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52400" dist="25400" dir="5400000" rotWithShape="0">
              <a:srgbClr val="000000">
                <a:alpha val="4980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   신화</a:t>
            </a:r>
            <a:endParaRPr/>
          </a:p>
        </p:txBody>
      </p:sp>
      <p:grpSp>
        <p:nvGrpSpPr>
          <p:cNvPr id="81" name="Google Shape;81;p11"/>
          <p:cNvGrpSpPr/>
          <p:nvPr/>
        </p:nvGrpSpPr>
        <p:grpSpPr>
          <a:xfrm>
            <a:off x="3179955" y="865939"/>
            <a:ext cx="6994768" cy="4117418"/>
            <a:chOff x="0" y="0"/>
            <a:chExt cx="6994767" cy="4117417"/>
          </a:xfrm>
        </p:grpSpPr>
        <p:sp>
          <p:nvSpPr>
            <p:cNvPr id="82" name="Google Shape;82;p11"/>
            <p:cNvSpPr/>
            <p:nvPr/>
          </p:nvSpPr>
          <p:spPr>
            <a:xfrm>
              <a:off x="0" y="0"/>
              <a:ext cx="6994767" cy="4117417"/>
            </a:xfrm>
            <a:prstGeom prst="roundRect">
              <a:avLst>
                <a:gd name="adj" fmla="val 13500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" dist="286348" dir="2700000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30480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Helvetica Neue"/>
                <a:buNone/>
              </a:pPr>
              <a:endParaRPr sz="4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3" name="Google Shape;83;p11"/>
            <p:cNvSpPr txBox="1"/>
            <p:nvPr/>
          </p:nvSpPr>
          <p:spPr>
            <a:xfrm>
              <a:off x="2812" y="495369"/>
              <a:ext cx="6972224" cy="31266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8AB7"/>
                </a:buClr>
                <a:buSzPts val="4000"/>
                <a:buFont typeface="Helvetica Neue"/>
                <a:buNone/>
              </a:pP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한 나라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 또는 그 </a:t>
              </a: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민족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을 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Helvetica Neue"/>
                <a:buNone/>
              </a:pP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시작하는 </a:t>
              </a: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최고 지도자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를 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8AB7"/>
                </a:buClr>
                <a:buSzPts val="4000"/>
                <a:buFont typeface="Helvetica Neue"/>
                <a:buNone/>
              </a:pPr>
              <a:r>
                <a:rPr lang="en-US" sz="4000" b="1" i="0" u="none" strike="noStrike" cap="none">
                  <a:solidFill>
                    <a:srgbClr val="158AB7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신</a:t>
              </a:r>
              <a:r>
                <a:rPr lang="en-US" sz="40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처럼 그린 이야기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-44252" y="406387"/>
            <a:ext cx="12280505" cy="863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63500" dist="25400" dir="5400000" rotWithShape="0">
              <a:srgbClr val="000000">
                <a:alpha val="4980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건국이념</a:t>
            </a:r>
            <a:endParaRPr/>
          </a:p>
        </p:txBody>
      </p:sp>
      <p:sp>
        <p:nvSpPr>
          <p:cNvPr id="89" name="Google Shape;89;p12"/>
          <p:cNvSpPr txBox="1"/>
          <p:nvPr/>
        </p:nvSpPr>
        <p:spPr>
          <a:xfrm>
            <a:off x="-23680" y="2266949"/>
            <a:ext cx="12239360" cy="23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0"/>
              <a:buFont typeface="Arial Black"/>
              <a:buNone/>
            </a:pPr>
            <a:r>
              <a:rPr lang="en-US" sz="145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홍익인간</a:t>
            </a:r>
            <a:endParaRPr/>
          </a:p>
        </p:txBody>
      </p:sp>
      <p:sp>
        <p:nvSpPr>
          <p:cNvPr id="90" name="Google Shape;90;p12"/>
          <p:cNvSpPr txBox="1"/>
          <p:nvPr/>
        </p:nvSpPr>
        <p:spPr>
          <a:xfrm>
            <a:off x="346400" y="4514850"/>
            <a:ext cx="11467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弘(넓을 홍) 益(더할 익) 人(사람 인) 間(사이 간)</a:t>
            </a:r>
            <a:endParaRPr/>
          </a:p>
        </p:txBody>
      </p:sp>
      <p:sp>
        <p:nvSpPr>
          <p:cNvPr id="91" name="Google Shape;91;p12"/>
          <p:cNvSpPr txBox="1"/>
          <p:nvPr/>
        </p:nvSpPr>
        <p:spPr>
          <a:xfrm>
            <a:off x="2468773" y="5380576"/>
            <a:ext cx="7656559" cy="655923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널리 인간을 이롭게 한다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3" descr="Google Shape;16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1013" y="-37067"/>
            <a:ext cx="5147629" cy="6932133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pic>
        <p:nvPicPr>
          <p:cNvPr id="97" name="Google Shape;97;p13" descr="Google Shape;16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9923" y="3552368"/>
            <a:ext cx="5454740" cy="3283864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615E5A"/>
            </a:outerShdw>
          </a:effectLst>
        </p:spPr>
      </p:pic>
      <p:sp>
        <p:nvSpPr>
          <p:cNvPr id="98" name="Google Shape;98;p13"/>
          <p:cNvSpPr txBox="1"/>
          <p:nvPr/>
        </p:nvSpPr>
        <p:spPr>
          <a:xfrm>
            <a:off x="1145600" y="591244"/>
            <a:ext cx="5712405" cy="31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개천절은 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10월 3일</a:t>
            </a:r>
            <a:endParaRPr/>
          </a:p>
        </p:txBody>
      </p:sp>
      <p:sp>
        <p:nvSpPr>
          <p:cNvPr id="99" name="Google Shape;99;p13"/>
          <p:cNvSpPr/>
          <p:nvPr/>
        </p:nvSpPr>
        <p:spPr>
          <a:xfrm rot="-4655999">
            <a:off x="303148" y="1622945"/>
            <a:ext cx="1605430" cy="1864361"/>
          </a:xfrm>
          <a:prstGeom prst="wedgeEllipseCallout">
            <a:avLst>
              <a:gd name="adj1" fmla="val -51211"/>
              <a:gd name="adj2" fmla="val 35278"/>
            </a:avLst>
          </a:prstGeom>
          <a:solidFill>
            <a:srgbClr val="FFFFFF"/>
          </a:solidFill>
          <a:ln w="158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endParaRPr sz="18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182090" y="2151639"/>
            <a:ext cx="1744583" cy="90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 Black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개천절은 </a:t>
            </a:r>
            <a:endParaRPr sz="7000" b="0" i="0" u="none" strike="noStrike" cap="none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 Black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언제일까?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2257082" y="3730480"/>
            <a:ext cx="4472602" cy="494631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675" tIns="45675" rIns="45675" bIns="45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Helvetica Neue"/>
              <a:buNone/>
            </a:pPr>
            <a:r>
              <a:rPr lang="en-US" sz="2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‘하늘이 열린 날’이라는 뜻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te">
  <a:themeElements>
    <a:clrScheme name="S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Widescreen</PresentationFormat>
  <Paragraphs>30</Paragraphs>
  <Slides>10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 Black</vt:lpstr>
      <vt:lpstr>Helvetica Neue</vt:lpstr>
      <vt:lpstr>Arial</vt:lpstr>
      <vt:lpstr>Calibri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EunJung Jung</cp:lastModifiedBy>
  <cp:revision>1</cp:revision>
  <dcterms:modified xsi:type="dcterms:W3CDTF">2021-02-09T01:54:49Z</dcterms:modified>
</cp:coreProperties>
</file>